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9" r:id="rId3"/>
    <p:sldId id="295" r:id="rId4"/>
    <p:sldId id="261" r:id="rId5"/>
    <p:sldId id="260" r:id="rId6"/>
    <p:sldId id="287" r:id="rId7"/>
    <p:sldId id="288" r:id="rId8"/>
    <p:sldId id="297" r:id="rId9"/>
    <p:sldId id="289" r:id="rId10"/>
    <p:sldId id="302" r:id="rId11"/>
    <p:sldId id="298" r:id="rId12"/>
    <p:sldId id="299" r:id="rId13"/>
    <p:sldId id="300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59" autoAdjust="0"/>
    <p:restoredTop sz="94660"/>
  </p:normalViewPr>
  <p:slideViewPr>
    <p:cSldViewPr>
      <p:cViewPr>
        <p:scale>
          <a:sx n="59" d="100"/>
          <a:sy n="59" d="100"/>
        </p:scale>
        <p:origin x="-171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Samsung%20Galaxy%20M21-%20Official%20Launch%20Film.mp4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Needless%20Injection.mp4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needless%20injection%20demo.mp4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78826" y="0"/>
            <a:ext cx="9222826" cy="6858000"/>
          </a:xfrm>
        </p:spPr>
      </p:pic>
      <p:pic>
        <p:nvPicPr>
          <p:cNvPr id="5" name="Samsung Galaxy M21- Official Launch Fil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457200"/>
            <a:ext cx="79248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381000" y="1752600"/>
            <a:ext cx="7543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 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Go to </a:t>
            </a:r>
            <a:r>
              <a:rPr lang="en-US" sz="5400" dirty="0" smtClean="0">
                <a:solidFill>
                  <a:schemeClr val="bg1"/>
                </a:solidFill>
              </a:rPr>
              <a:t>      </a:t>
            </a:r>
            <a:r>
              <a:rPr lang="en-US" sz="5400" dirty="0" smtClean="0">
                <a:solidFill>
                  <a:srgbClr val="FFFF00"/>
                </a:solidFill>
              </a:rPr>
              <a:t>www.menti.com 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use the code </a:t>
            </a:r>
            <a:r>
              <a:rPr lang="en-US" sz="4000" dirty="0" smtClean="0">
                <a:solidFill>
                  <a:srgbClr val="FFFF00"/>
                </a:solidFill>
              </a:rPr>
              <a:t>2022 5350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3475" y="1500188"/>
            <a:ext cx="6877050" cy="38576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C:\Users\DELL\Downloads\WhatsApp Image 2021-07-05 at 7.15.36 A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838200"/>
            <a:ext cx="9220200" cy="51863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Needless Injec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457200"/>
            <a:ext cx="82296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needless injection dem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514350"/>
            <a:ext cx="8153400" cy="611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0412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0"/>
            <a:ext cx="9222826" cy="6858000"/>
          </a:xfrm>
        </p:spPr>
      </p:pic>
      <p:pic>
        <p:nvPicPr>
          <p:cNvPr id="6" name="Picture 2" descr="C:\Users\DELL\Pictures\image of salema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537" y="685800"/>
            <a:ext cx="4540251" cy="33528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590800"/>
            <a:ext cx="30099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7" name="TextBox 6"/>
          <p:cNvSpPr txBox="1"/>
          <p:nvPr/>
        </p:nvSpPr>
        <p:spPr>
          <a:xfrm>
            <a:off x="2133600" y="164069"/>
            <a:ext cx="5257800" cy="6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(Way to remember :-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MAP      FACT    SOS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7000"/>
          <a:ext cx="8458200" cy="5247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400"/>
                <a:gridCol w="4648200"/>
                <a:gridCol w="3276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Advertising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Salesmanship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Meaning </a:t>
                      </a:r>
                      <a:r>
                        <a:rPr lang="en-US" sz="2000" dirty="0"/>
                        <a:t>:- Sale of product through </a:t>
                      </a:r>
                      <a:r>
                        <a:rPr lang="en-US" sz="2000" dirty="0" smtClean="0"/>
                        <a:t> Advertising</a:t>
                      </a:r>
                      <a:r>
                        <a:rPr lang="en-US" sz="2000" dirty="0"/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Sale of product through Salesmanship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Audience</a:t>
                      </a:r>
                      <a:r>
                        <a:rPr lang="en-US" sz="2000" dirty="0"/>
                        <a:t>:- Mass/ large audience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Individual/ Single Customer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Product demonstration </a:t>
                      </a:r>
                      <a:r>
                        <a:rPr lang="en-US" sz="2000" dirty="0"/>
                        <a:t>:- Not </a:t>
                      </a:r>
                      <a:r>
                        <a:rPr lang="en-US" sz="2000" dirty="0" smtClean="0"/>
                        <a:t>   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Possible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Feedback :- </a:t>
                      </a:r>
                      <a:r>
                        <a:rPr lang="en-US" sz="2000" dirty="0"/>
                        <a:t>Not 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Possible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Area Coverage:- </a:t>
                      </a:r>
                      <a:r>
                        <a:rPr lang="en-US" sz="2000" dirty="0"/>
                        <a:t>Wider from local to Regional, national to international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One place at time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Cost per person basis</a:t>
                      </a:r>
                      <a:r>
                        <a:rPr lang="en-US" sz="2000" dirty="0"/>
                        <a:t>:- low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High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Time for the advertising</a:t>
                      </a:r>
                      <a:r>
                        <a:rPr lang="en-US" sz="2000" dirty="0"/>
                        <a:t>:- Any time before or after product launch in the market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Only after Launched products in the market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Sale:- </a:t>
                      </a:r>
                      <a:r>
                        <a:rPr lang="en-US" sz="2000" dirty="0"/>
                        <a:t>No immediate sale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immediate sale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On the spot clarification:- </a:t>
                      </a:r>
                      <a:r>
                        <a:rPr lang="en-US" sz="2000" dirty="0"/>
                        <a:t>Not 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Possible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/>
                        <a:t>Suitable to Firm:</a:t>
                      </a:r>
                      <a:r>
                        <a:rPr lang="en-US" sz="2000" dirty="0"/>
                        <a:t>- Large business firm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Small and large business firm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Advertising:-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eaning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Sale of product through Advertising.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udience:-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Mass/ large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audience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roduct demonstration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 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eedback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 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 Coverage:-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Wider from local to Regional,  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National to International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ost per person basis:-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low 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ime for the advertising:-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Any time before or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after product launch in the market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 immediate sale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 the spot clarification:-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 possible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uitable to Firm:-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Large business firm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Salesmanship / Personal Selling :-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eaning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Sale of product through Salesmanship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udience:-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Individual/ Single Customer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roduct demonstration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eedback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Possible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 Coverage:- One place at time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ost per person basis:-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High 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ime for the advertising:-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Only after Launched products in the market 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ale:- I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mmediate sale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 the spot clarification:- P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ossible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uitable to Firm:- Small &amp;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Large business firm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382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Q.3 Distinguish between Advertising Vs Salesmanship ( Personal Selling)?</a:t>
            </a:r>
            <a:endParaRPr lang="en-US" sz="24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Way to remember :-  </a:t>
            </a:r>
            <a:r>
              <a:rPr lang="en-US" sz="2400" b="1" dirty="0" smtClean="0"/>
              <a:t>MAP      FACT    SOS</a:t>
            </a:r>
            <a:endParaRPr lang="en-US" sz="2400" dirty="0" smtClean="0"/>
          </a:p>
          <a:p>
            <a:endParaRPr lang="en-US" sz="2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 :-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Advertising means promotion  and  sale of products and services through advertising.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Salesmanship means sale of product through salesmen.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MAP:- </a:t>
            </a:r>
            <a:r>
              <a:rPr lang="en-US" sz="2400" b="1" dirty="0" smtClean="0">
                <a:solidFill>
                  <a:schemeClr val="bg1"/>
                </a:solidFill>
              </a:rPr>
              <a:t>Meaning , Audience, Product demonstration</a:t>
            </a:r>
          </a:p>
          <a:p>
            <a:pPr lvl="0"/>
            <a:endParaRPr lang="en-US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FACT:- </a:t>
            </a:r>
            <a:r>
              <a:rPr lang="en-US" sz="2400" b="1" dirty="0" smtClean="0">
                <a:solidFill>
                  <a:schemeClr val="bg1"/>
                </a:solidFill>
              </a:rPr>
              <a:t>Feedback, Area Coverage, Cost per person basis, Time    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                                       for the advertising </a:t>
            </a:r>
          </a:p>
          <a:p>
            <a:pPr lvl="0"/>
            <a:endParaRPr lang="en-US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 SOS :- </a:t>
            </a:r>
            <a:r>
              <a:rPr lang="en-US" sz="2400" b="1" dirty="0" smtClean="0">
                <a:solidFill>
                  <a:schemeClr val="bg1"/>
                </a:solidFill>
              </a:rPr>
              <a:t>Sale, On the spot clarification, Suitable to Firm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https://forms.gle/U4Da9ykpniL3tpCdA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390</Words>
  <Application>Microsoft Office PowerPoint</Application>
  <PresentationFormat>On-screen Show (4:3)</PresentationFormat>
  <Paragraphs>256</Paragraphs>
  <Slides>14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67</cp:revision>
  <dcterms:created xsi:type="dcterms:W3CDTF">2020-06-02T07:05:21Z</dcterms:created>
  <dcterms:modified xsi:type="dcterms:W3CDTF">2021-09-16T01:35:48Z</dcterms:modified>
</cp:coreProperties>
</file>